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98" r:id="rId29"/>
    <p:sldId id="299" r:id="rId30"/>
    <p:sldId id="30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9" r:id="rId74"/>
    <p:sldId id="327" r:id="rId75"/>
    <p:sldId id="32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E6E1F-CD76-57B4-A32F-09B218CD4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6B3CC-7710-71B9-2BED-E48863FB9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BA021-281C-EB33-C325-FAA8CA10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80D9-2EB1-491B-428A-2731FEE9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7C54-88CF-B1E6-00C7-21615C94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61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2A83-B8E4-0D26-3C1D-67D91B29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7996D-73FB-D9A2-0355-CA76BE992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5201E-B509-B465-A73C-5F3A06B2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89080-719D-7082-9289-D5A94CE80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D5FD-5B93-40E6-9906-A4C661CE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91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5ACAC6-EC54-6004-E6CE-74FE0639E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E8EB6-2633-076F-5022-6D0C8D01D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54525-F0A4-9072-C081-281EC90BE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85CFB-C7B9-F8BF-166A-7A6868812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4B884-5229-4FD6-438A-18FA9A89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35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4CF3-91A7-9658-C3A2-228ADDA7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45C6-B074-2C80-8A70-196B55375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51AE2-38CA-7A64-D3FD-18DD73CE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019D4-CB0F-81A6-7952-EECC4577C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1EBE5-7FAF-2ADB-5450-66335D2EF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22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09DC-2D4B-85C8-3457-1CB130C4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6A869-FD3F-A861-BDE0-A06AF1E3E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59E30-2BEA-DB3E-0F40-A2273E5AD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C30F8-71FE-2247-14F3-28784D5F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9AF43-0C2D-C01E-DCCA-7D734120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07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61AD-6199-8796-A530-77253B16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2091D-9190-8B0B-EF49-DCF7C777D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E3D15-8C51-A87B-82AB-3F8BC51D9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ED026-10D6-B671-95F7-ACD954A6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A7516-7CEE-96BD-D4FE-0E348AE6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9F9C4-C692-F9AD-4F47-44CDE079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0678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A2FD-BFDB-AFBC-8D0E-326A500B2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0EBEF-EC51-0F80-505D-3E21AF6DE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4EB3F-6239-5E63-3B32-AEB372FAC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47B5F0-F862-B005-0039-1DED15F76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50941B-7133-044C-225F-69B92E936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C30362-D406-C4D7-B32E-2149550D7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8E756C-AD35-AA8B-322C-FC6E62EA9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7DE9C2-B474-99F8-1680-C5D341CAA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45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BD4B-46D0-F937-58F8-419E0D9E7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82548-DBBC-8BB9-C0FE-33CB86A4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39F2D8-8F07-1E4E-FEC5-DD950CEC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75532E-EB21-F835-F0F9-151833BB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06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0385B-4D5A-AA22-AC0B-7F555F6B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D635B4-5AE2-D3FE-0919-BED42BEFC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76457-79D2-1AA8-7AFE-B7EFECEDA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36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29C6-B046-CE9D-4476-F2ACE0CB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CC75D-20AC-A6C4-F149-FB45B8E73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08E71-F72B-C343-4680-C13F3236F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D7CCB-BCBD-D4B2-D5F8-D48F36D9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8BA68-4789-2E26-8784-3700ED52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584F8-5FEB-A238-39F0-1B74316FE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42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6F10-F65A-E1EC-2422-5961EDEE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AAE732-1673-4DE3-8DFA-B46F9D4CEB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F9343-FD5A-5F57-A7CC-D3CD12D98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73579-0A57-1FD2-205E-896A365A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49297-3437-EFC2-E354-C22BD352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51356-499E-2006-BE13-C9F6E976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35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D42DA6-5325-9B0F-245A-DA8EC561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8752C-1F46-0BC4-6555-2E88949C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3EC1D-3917-11DE-BF15-CE2063F19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3CFEE-10A9-445B-92B9-C9553B0D7BEB}" type="datetimeFigureOut">
              <a:rPr lang="en-IN" smtClean="0"/>
              <a:t>20-07-2023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F087-1709-3117-CC8D-4ABFFAD57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2690C-AD4A-D9C7-3273-24B44E5EB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9566D-84D8-4F74-9BC7-2711C86C23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03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ai-and-public-health/home/welcom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131F-4A74-A47B-57D1-5D96ECEB15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0" i="0" u="sng" dirty="0">
                <a:effectLst/>
                <a:hlinkClick r:id="rId2"/>
              </a:rPr>
              <a:t>AI and Public Health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AC211-C465-CE8B-2B6E-7A847A22A8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8EF53-2C2C-323A-D6F7-9D6D473D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8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3CA26-9E3E-8D56-D591-E100BFF0F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3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B75DE-D061-7A3A-AD10-8F38E3CF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8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06BC6-1237-FE48-4B88-5D640AC5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427"/>
            <a:ext cx="12192000" cy="56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61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CC604-F2B4-1AE8-9831-FFAA39CF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761"/>
            <a:ext cx="12192000" cy="58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2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E55B4-B87A-4076-2B64-A560AD830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304"/>
            <a:ext cx="12192000" cy="58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6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5A728-CC2B-1FF3-C816-8FC2C4174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D3A94-3470-0BB2-AC06-E4AFD938E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2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6305D-12D2-CD5A-ED8D-5BD4AA20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961"/>
            <a:ext cx="12192000" cy="55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3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9949E-1B60-94D8-AA88-2957C1EF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9B74-4163-2E63-468E-B44C819F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7FE06-88A6-C182-8B87-BD60F2FC3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CA47E-3643-E9FE-3C3B-AA08362A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9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6DF65-3124-1EC6-C9CB-CB1059A5D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03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711ED-702F-B181-A16B-E05ED2CE7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4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6D0AD-A48E-C9ED-E24D-A7961871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23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583F1-76B7-B81B-25F3-1DBE54A35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64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623E7-99AE-631D-B5A6-E6EF6DFB3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74BD20-2410-CD11-A5B7-13EA2B73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06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BEC74-5649-CC61-EE67-10E7A824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41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D6155-2C22-15B0-77D1-F7678A6A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35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0ED05-6011-5ACB-6832-08E1FF2D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41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8F513-88B6-D383-1782-137F41D2A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537"/>
            <a:ext cx="12192000" cy="556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30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78206-3D5F-0859-B1BB-19DB90BE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151"/>
            <a:ext cx="12192000" cy="606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9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41524-8CAC-54C9-6AB3-4295BA41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17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39D04-362F-0F80-F351-C751DB1A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66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87346-26DC-E238-4BF3-F6984EABF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157"/>
            <a:ext cx="12192000" cy="57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57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CE63B-1C8E-C45A-F016-6A082603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95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6A41C-E376-DB9C-D12F-D56F281D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1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12D87-1744-6386-49E8-119E76CF2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517"/>
            <a:ext cx="12192000" cy="56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18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9F4F3-0A28-73DA-573C-0EFD5869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521"/>
            <a:ext cx="12192000" cy="583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98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64093-D9C7-69F7-2172-4A56660E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82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097AA-7196-EA3D-B512-48FB567C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07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F10B3-52CC-D109-895A-192E1145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7669"/>
            <a:ext cx="12192000" cy="576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49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18E46-BEFA-A29F-D9DE-F279FFD0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7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8D105-6008-E0C9-90C2-6559FF339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88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F52BD-D434-17DF-E16A-935F1974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924"/>
            <a:ext cx="12192000" cy="58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07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E1E37-0401-0A20-F3AC-93A23184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645"/>
            <a:ext cx="12192000" cy="58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7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D4127-88B7-0EC3-7AF1-B7D83E4B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78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B89A6-BF60-C5E9-1DE1-EC0AA93D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87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BF8382-9929-97D2-857D-A2422E00B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87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A52B-961F-9440-19C3-058E2D83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0C13-D223-CA62-E757-A32551E5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51DEA-C32A-2BE1-8C82-B43EC3CE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45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A52B-961F-9440-19C3-058E2D83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0C13-D223-CA62-E757-A32551E5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48159-6444-D590-AC02-202FADE4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7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A52B-961F-9440-19C3-058E2D83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0C13-D223-CA62-E757-A32551E5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7B9BBC-AE7A-96E8-5021-4AAF1B6C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6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A52B-961F-9440-19C3-058E2D83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0C13-D223-CA62-E757-A32551E5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969D4-3AD7-5D43-7FB2-A406B3469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59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A52B-961F-9440-19C3-058E2D83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0C13-D223-CA62-E757-A32551E5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0F657-F768-3989-9DAD-1090545D6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60"/>
            <a:ext cx="12192000" cy="60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4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3F165-25D6-F26F-7CFE-0523A48A4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603" y="643466"/>
            <a:ext cx="63487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94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white sign with black text&#10;&#10;Description automatically generated">
            <a:extLst>
              <a:ext uri="{FF2B5EF4-FFF2-40B4-BE49-F238E27FC236}">
                <a16:creationId xmlns:a16="http://schemas.microsoft.com/office/drawing/2014/main" id="{B5434030-99C0-F3A2-551A-D6F731A75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98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A52B-961F-9440-19C3-058E2D83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0C13-D223-CA62-E757-A32551E5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31B57-B3F5-9658-E843-74060D18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29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A52B-961F-9440-19C3-058E2D83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C0C13-D223-CA62-E757-A32551E59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F4CF7-889A-CCC2-BD59-192F12B80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02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445F3-1509-BB7E-5547-19A5486F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980"/>
            <a:ext cx="12192000" cy="583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38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2FD3A-76D5-740C-AB17-B7828C357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6209"/>
            <a:ext cx="12192000" cy="54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1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209D3-585C-D707-78C1-C060EB35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41F45-3159-E9AA-4226-D4D4F1176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2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EF93A-48BD-CF5A-2CF2-5131C17A8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702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93585-2504-A138-BAA6-25199B20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023"/>
            <a:ext cx="12192000" cy="59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22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74C14DA-FAF5-3BE7-ED37-63CDF9C4C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3" y="643467"/>
            <a:ext cx="1061155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A5396-347B-386D-EE6C-C8AA2A14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1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1DA33-692F-BAEC-D7F8-453BE1C4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621"/>
            <a:ext cx="12192000" cy="59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7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7171D52-62BF-7018-E1D7-2B649A731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52" y="643467"/>
            <a:ext cx="1046209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41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8F876-2249-6E1F-1892-465418C8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21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2366F-B863-19DE-8354-5161F021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585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C9D96-42B3-ED5A-0535-7E42D9476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552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effectLst/>
              </a:rPr>
              <a:t>Air Quality - Explore Phase</a:t>
            </a:r>
            <a:br>
              <a:rPr lang="en-IN" b="1" i="0" dirty="0">
                <a:effectLst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1B3583-6E22-8C6E-7EE9-9DF2EF1C8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28" y="1825625"/>
            <a:ext cx="90957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80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687CE-BD04-3F18-D0C7-898CBC7B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736"/>
            <a:ext cx="12192000" cy="59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536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DC3DF-4E14-0091-5FCD-65EB271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05AA-ACD6-B9BE-8D1B-53B801F83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8FC62-C6E7-2850-3537-DE73D204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397"/>
            <a:ext cx="12192000" cy="57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84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B56B9-251D-348A-45EE-EAEBD4C8B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endParaRPr lang="en-IN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396B-5409-3928-2C91-9C94B67F2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endParaRPr lang="en-IN" sz="1800"/>
          </a:p>
        </p:txBody>
      </p:sp>
      <p:pic>
        <p:nvPicPr>
          <p:cNvPr id="7" name="Picture 6" descr="A diagram of a station&#10;&#10;Description automatically generated">
            <a:extLst>
              <a:ext uri="{FF2B5EF4-FFF2-40B4-BE49-F238E27FC236}">
                <a16:creationId xmlns:a16="http://schemas.microsoft.com/office/drawing/2014/main" id="{8AB2330B-0070-4B48-DEC3-E9BCDE784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3" y="3080396"/>
            <a:ext cx="5481509" cy="2781865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DB47619-848B-BE53-8EA5-5E0EEE9ED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235539"/>
            <a:ext cx="5523082" cy="24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24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56B9-251D-348A-45EE-EAEBD4C8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</a:rPr>
              <a:t>Air Quality - Establish a Baseline</a:t>
            </a:r>
            <a:br>
              <a:rPr lang="en-US" b="1" i="0" dirty="0">
                <a:effectLst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396B-5409-3928-2C91-9C94B67F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341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56B9-251D-348A-45EE-EAEBD4C8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396B-5409-3928-2C91-9C94B67F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DAB87-53B2-4BB0-8240-EB1C68DE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818"/>
            <a:ext cx="12192000" cy="56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7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2308BF-FAE5-5D0A-D17F-83E8D1361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475"/>
            <a:ext cx="12192000" cy="577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68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56B9-251D-348A-45EE-EAEBD4C8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396B-5409-3928-2C91-9C94B67F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A61CD-C06D-0C0F-0B87-E811429A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17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56B9-251D-348A-45EE-EAEBD4C8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396B-5409-3928-2C91-9C94B67F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2F749-1498-A9B2-4493-5B47D438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857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56B9-251D-348A-45EE-EAEBD4C8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396B-5409-3928-2C91-9C94B67F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C98A5-F463-9CAD-83BE-EDE1D718E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076325"/>
            <a:ext cx="6781800" cy="470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B8004-9A6F-4F22-2BD8-5D6A7050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2" y="357187"/>
            <a:ext cx="67722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69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D8876-612C-509B-47E4-23EC676D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32422-73D0-A5EE-4D67-E0B6DAB3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68C6B-30C9-200F-85D9-93B7D4BA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271462"/>
            <a:ext cx="118776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2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B0821-BA03-2344-2F79-499DB9C94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43406"/>
            <a:ext cx="10905066" cy="41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0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7a8319f-0916-4938-a1ab-63a402bc30b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4BE5248040F44E9031478E4E72C93A" ma:contentTypeVersion="14" ma:contentTypeDescription="Create a new document." ma:contentTypeScope="" ma:versionID="416b70adf7304778a668c2400aee46db">
  <xsd:schema xmlns:xsd="http://www.w3.org/2001/XMLSchema" xmlns:xs="http://www.w3.org/2001/XMLSchema" xmlns:p="http://schemas.microsoft.com/office/2006/metadata/properties" xmlns:ns3="46015861-1821-48fa-81e3-06a6b8f6b6a6" xmlns:ns4="27a8319f-0916-4938-a1ab-63a402bc30b9" targetNamespace="http://schemas.microsoft.com/office/2006/metadata/properties" ma:root="true" ma:fieldsID="c4c80c9edbec0d5688805f3a1e6ee8f6" ns3:_="" ns4:_="">
    <xsd:import namespace="46015861-1821-48fa-81e3-06a6b8f6b6a6"/>
    <xsd:import namespace="27a8319f-0916-4938-a1ab-63a402bc30b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015861-1821-48fa-81e3-06a6b8f6b6a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a8319f-0916-4938-a1ab-63a402bc30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7D039F-B44B-4216-B0A0-0D8A326442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C82B43-17BC-4D8E-8434-C5743125D8BA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46015861-1821-48fa-81e3-06a6b8f6b6a6"/>
    <ds:schemaRef ds:uri="http://www.w3.org/XML/1998/namespace"/>
    <ds:schemaRef ds:uri="http://schemas.openxmlformats.org/package/2006/metadata/core-properties"/>
    <ds:schemaRef ds:uri="27a8319f-0916-4938-a1ab-63a402bc30b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C940C9F-398A-4EB8-ABA7-31747FEDED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015861-1821-48fa-81e3-06a6b8f6b6a6"/>
    <ds:schemaRef ds:uri="27a8319f-0916-4938-a1ab-63a402bc30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17</Words>
  <Application>Microsoft Office PowerPoint</Application>
  <PresentationFormat>Widescreen</PresentationFormat>
  <Paragraphs>3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AI and Public Health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Air Quality - Explore Phase </vt:lpstr>
      <vt:lpstr>PowerPoint Presentation</vt:lpstr>
      <vt:lpstr>PowerPoint Presentation</vt:lpstr>
      <vt:lpstr>PowerPoint Presentation</vt:lpstr>
      <vt:lpstr>Air Quality - Establish a Baseline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Public Health</dc:title>
  <dc:creator>Kalyan Nandi</dc:creator>
  <cp:lastModifiedBy>Kalyan Nandi</cp:lastModifiedBy>
  <cp:revision>84</cp:revision>
  <dcterms:created xsi:type="dcterms:W3CDTF">2023-07-16T13:05:29Z</dcterms:created>
  <dcterms:modified xsi:type="dcterms:W3CDTF">2023-07-20T13:33:24Z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0x010100BF4BE5248040F44E9031478E4E72C93A</vt:lpwstr>
  </property>
</Properties>
</file>